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modernComment_10D_BE458031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5" r:id="rId2"/>
    <p:sldId id="276" r:id="rId3"/>
    <p:sldId id="269" r:id="rId4"/>
    <p:sldId id="274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9B3F9A8-0754-F326-7A66-FEB5D3069404}" name="lauren erminia" initials="le" userId="lauren erminia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B4B"/>
    <a:srgbClr val="061E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464"/>
    <p:restoredTop sz="95794"/>
  </p:normalViewPr>
  <p:slideViewPr>
    <p:cSldViewPr snapToGrid="0" snapToObjects="1">
      <p:cViewPr varScale="1">
        <p:scale>
          <a:sx n="62" d="100"/>
          <a:sy n="62" d="100"/>
        </p:scale>
        <p:origin x="224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omments/modernComment_10D_BE458031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83CCAC5-F5ED-004E-8682-CDC5324A77F3}" authorId="{39B3F9A8-0754-F326-7A66-FEB5D3069404}" created="2022-09-07T12:05:35.606">
    <pc:sldMkLst xmlns:pc="http://schemas.microsoft.com/office/powerpoint/2013/main/command">
      <pc:docMk/>
      <pc:sldMk cId="3192225841" sldId="269"/>
    </pc:sldMkLst>
    <p188:txBody>
      <a:bodyPr/>
      <a:lstStyle/>
      <a:p>
        <a:r>
          <a:rPr lang="en-US"/>
          <a:t>copy this background as a JPEG and use it as the site background
</a:t>
        </a:r>
      </a:p>
    </p188:txBody>
  </p188:cm>
</p188:cmLst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8/10/relationships/comments" Target="../comments/modernComment_10D_BE45803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coolors.co/" TargetMode="External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89595-A99F-FCCD-0053-B3AB5F240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Suggestions for unification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03DFB-F1D3-87AF-C457-F6970A48D7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Suggested Banner example</a:t>
            </a:r>
          </a:p>
          <a:p>
            <a:r>
              <a:rPr lang="en-US" dirty="0"/>
              <a:t>suggested Background example</a:t>
            </a:r>
          </a:p>
          <a:p>
            <a:r>
              <a:rPr lang="en-US" dirty="0"/>
              <a:t>Suggested Color Scheme</a:t>
            </a:r>
          </a:p>
        </p:txBody>
      </p:sp>
    </p:spTree>
    <p:extLst>
      <p:ext uri="{BB962C8B-B14F-4D97-AF65-F5344CB8AC3E}">
        <p14:creationId xmlns:p14="http://schemas.microsoft.com/office/powerpoint/2010/main" val="1537347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823C4-7D80-46EA-EC53-67BF3964D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A1EDB5D-31CD-AE64-0FC2-2C48EFF890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609600"/>
            <a:ext cx="6108700" cy="14859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DC3737-AB81-49AA-CC56-CED49D89A51F}"/>
              </a:ext>
            </a:extLst>
          </p:cNvPr>
          <p:cNvSpPr txBox="1"/>
          <p:nvPr/>
        </p:nvSpPr>
        <p:spPr>
          <a:xfrm>
            <a:off x="470477" y="2992582"/>
            <a:ext cx="1057693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Example of a banner for site with the newspaper under the banner and a purple/black box </a:t>
            </a:r>
          </a:p>
          <a:p>
            <a:r>
              <a:rPr lang="en-US" dirty="0">
                <a:solidFill>
                  <a:schemeClr val="bg1"/>
                </a:solidFill>
              </a:rPr>
              <a:t>with white text or a tint of the color scheme colors (last page)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This is an example for discussion purposes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idea is to fill the banner with B&amp;W newspaper, layer a box wit gradient, add text in box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 would not have text be top-centered (like here)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 would suggest bottom center or center center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8777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ement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222584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09DDB24-4F12-3CBE-2E23-0541D5703145}"/>
              </a:ext>
            </a:extLst>
          </p:cNvPr>
          <p:cNvSpPr txBox="1"/>
          <p:nvPr/>
        </p:nvSpPr>
        <p:spPr>
          <a:xfrm>
            <a:off x="126559" y="0"/>
            <a:ext cx="5918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Color HEX CODES:</a:t>
            </a:r>
          </a:p>
          <a:p>
            <a:endParaRPr lang="en-US" dirty="0"/>
          </a:p>
          <a:p>
            <a:r>
              <a:rPr lang="en-US" dirty="0"/>
              <a:t>Main color hex codes:  28273E &amp; 3D3B5E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A5D7CF-4661-2C52-E3BE-52DB13803FB5}"/>
              </a:ext>
            </a:extLst>
          </p:cNvPr>
          <p:cNvSpPr txBox="1"/>
          <p:nvPr/>
        </p:nvSpPr>
        <p:spPr>
          <a:xfrm>
            <a:off x="7771602" y="74531"/>
            <a:ext cx="3419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Current Font: Century Gothic</a:t>
            </a:r>
          </a:p>
        </p:txBody>
      </p:sp>
      <p:pic>
        <p:nvPicPr>
          <p:cNvPr id="67" name="Picture 66">
            <a:extLst>
              <a:ext uri="{FF2B5EF4-FFF2-40B4-BE49-F238E27FC236}">
                <a16:creationId xmlns:a16="http://schemas.microsoft.com/office/drawing/2014/main" id="{BB270E41-D242-5270-06D0-09E5A375EB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59" y="1126663"/>
            <a:ext cx="7772400" cy="842231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5324ECE9-662D-17A1-4F1E-ADA5942341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59" y="3007885"/>
            <a:ext cx="4548042" cy="842230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03FEE31F-EE64-2359-350A-711D3B6F2C74}"/>
              </a:ext>
            </a:extLst>
          </p:cNvPr>
          <p:cNvSpPr txBox="1"/>
          <p:nvPr/>
        </p:nvSpPr>
        <p:spPr>
          <a:xfrm>
            <a:off x="126559" y="2467028"/>
            <a:ext cx="2714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Possible Accent Colors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B80C9CF6-2A8C-B51A-CDD0-B5DA2DCF72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559" y="5321300"/>
            <a:ext cx="1638300" cy="1244600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C40974A3-EAD3-47BB-AB3E-82E0D4789231}"/>
              </a:ext>
            </a:extLst>
          </p:cNvPr>
          <p:cNvSpPr txBox="1"/>
          <p:nvPr/>
        </p:nvSpPr>
        <p:spPr>
          <a:xfrm>
            <a:off x="0" y="4915267"/>
            <a:ext cx="2593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Possible Alt to Tiff Blue</a:t>
            </a:r>
          </a:p>
        </p:txBody>
      </p:sp>
      <p:pic>
        <p:nvPicPr>
          <p:cNvPr id="76" name="Picture 75">
            <a:extLst>
              <a:ext uri="{FF2B5EF4-FFF2-40B4-BE49-F238E27FC236}">
                <a16:creationId xmlns:a16="http://schemas.microsoft.com/office/drawing/2014/main" id="{CE30AFC6-E3EA-9304-63B1-FA3DD15495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24526" y="5284599"/>
            <a:ext cx="1257300" cy="914400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A2894DD7-35BE-58B8-5603-513446B075A8}"/>
              </a:ext>
            </a:extLst>
          </p:cNvPr>
          <p:cNvSpPr txBox="1"/>
          <p:nvPr/>
        </p:nvSpPr>
        <p:spPr>
          <a:xfrm>
            <a:off x="3085659" y="4889106"/>
            <a:ext cx="23807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Possible Alt to Coral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6B1DFC1-B36C-1E36-868A-53DAC15B4AAD}"/>
              </a:ext>
            </a:extLst>
          </p:cNvPr>
          <p:cNvSpPr txBox="1"/>
          <p:nvPr/>
        </p:nvSpPr>
        <p:spPr>
          <a:xfrm>
            <a:off x="8458200" y="706582"/>
            <a:ext cx="353975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Color Source:</a:t>
            </a:r>
          </a:p>
          <a:p>
            <a:r>
              <a:rPr lang="en-US" dirty="0">
                <a:hlinkClick r:id="rId8"/>
              </a:rPr>
              <a:t>https://coolors.co</a:t>
            </a:r>
            <a:endParaRPr lang="en-US" dirty="0"/>
          </a:p>
          <a:p>
            <a:endParaRPr lang="en-US" dirty="0"/>
          </a:p>
          <a:p>
            <a:r>
              <a:rPr lang="en-US" dirty="0"/>
              <a:t>Actual Tiff Blue Hex: 0ABAB5</a:t>
            </a:r>
          </a:p>
          <a:p>
            <a:endParaRPr lang="en-US" dirty="0"/>
          </a:p>
          <a:p>
            <a:r>
              <a:rPr lang="en-US" dirty="0"/>
              <a:t>Mountain Meadow is what </a:t>
            </a:r>
          </a:p>
          <a:p>
            <a:r>
              <a:rPr lang="en-US" dirty="0"/>
              <a:t>appears when using the </a:t>
            </a:r>
          </a:p>
          <a:p>
            <a:r>
              <a:rPr lang="en-US" dirty="0"/>
              <a:t>Tiff Blue Hex Color in the color </a:t>
            </a:r>
          </a:p>
          <a:p>
            <a:r>
              <a:rPr lang="en-US" dirty="0"/>
              <a:t>strip</a:t>
            </a:r>
          </a:p>
        </p:txBody>
      </p:sp>
    </p:spTree>
    <p:extLst>
      <p:ext uri="{BB962C8B-B14F-4D97-AF65-F5344CB8AC3E}">
        <p14:creationId xmlns:p14="http://schemas.microsoft.com/office/powerpoint/2010/main" val="3675596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Custom 6">
      <a:dk1>
        <a:srgbClr val="000000"/>
      </a:dk1>
      <a:lt1>
        <a:srgbClr val="FFFFFF"/>
      </a:lt1>
      <a:dk2>
        <a:srgbClr val="1E1B4B"/>
      </a:dk2>
      <a:lt2>
        <a:srgbClr val="EBEBEB"/>
      </a:lt2>
      <a:accent1>
        <a:srgbClr val="6F6F6F"/>
      </a:accent1>
      <a:accent2>
        <a:srgbClr val="BFBFA5"/>
      </a:accent2>
      <a:accent3>
        <a:srgbClr val="5EA468"/>
      </a:accent3>
      <a:accent4>
        <a:srgbClr val="C1C3E3"/>
      </a:accent4>
      <a:accent5>
        <a:srgbClr val="E2C99D"/>
      </a:accent5>
      <a:accent6>
        <a:srgbClr val="FF837F"/>
      </a:accent6>
      <a:hlink>
        <a:srgbClr val="1AB7B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202</TotalTime>
  <Words>153</Words>
  <Application>Microsoft Macintosh PowerPoint</Application>
  <PresentationFormat>Widescreen</PresentationFormat>
  <Paragraphs>28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Century Gothic</vt:lpstr>
      <vt:lpstr>Mesh</vt:lpstr>
      <vt:lpstr>Web Suggestions for unification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Terror &amp; Demographics </dc:title>
  <dc:creator>lauren erminia</dc:creator>
  <cp:lastModifiedBy>lauren erminia</cp:lastModifiedBy>
  <cp:revision>11</cp:revision>
  <dcterms:created xsi:type="dcterms:W3CDTF">2022-09-07T01:48:32Z</dcterms:created>
  <dcterms:modified xsi:type="dcterms:W3CDTF">2022-09-07T12:44:32Z</dcterms:modified>
</cp:coreProperties>
</file>

<file path=docProps/thumbnail.jpeg>
</file>